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0" r:id="rId4"/>
    <p:sldId id="257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8" autoAdjust="0"/>
    <p:restoredTop sz="95317" autoAdjust="0"/>
  </p:normalViewPr>
  <p:slideViewPr>
    <p:cSldViewPr snapToGrid="0">
      <p:cViewPr varScale="1">
        <p:scale>
          <a:sx n="84" d="100"/>
          <a:sy n="84" d="100"/>
        </p:scale>
        <p:origin x="1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9690" y="23813"/>
            <a:ext cx="2267744" cy="76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9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91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748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23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82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12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158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51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552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40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61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AD61A-0DB1-42E1-B3EC-82F849088FD5}" type="datetimeFigureOut">
              <a:rPr lang="zh-CN" altLang="en-US" smtClean="0"/>
              <a:t>2015/3/25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432A-BCCE-4F4A-84EB-ABE9342E7A7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256" y="0"/>
            <a:ext cx="2267744" cy="76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9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 smtClean="0"/>
              <a:t>中学生领导力项目库</a:t>
            </a:r>
            <a:endParaRPr lang="zh-CN" altLang="en-US" dirty="0"/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1524000" y="291341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6000" dirty="0" smtClean="0">
                <a:latin typeface="+mj-lt"/>
                <a:ea typeface="+mj-ea"/>
                <a:cs typeface="+mj-cs"/>
              </a:rPr>
              <a:t>填写图示</a:t>
            </a:r>
            <a:endParaRPr lang="zh-CN" altLang="en-US" sz="60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49285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83"/>
          <a:stretch/>
        </p:blipFill>
        <p:spPr>
          <a:xfrm>
            <a:off x="110063" y="1129506"/>
            <a:ext cx="5850470" cy="5011650"/>
          </a:xfrm>
        </p:spPr>
      </p:pic>
      <p:sp>
        <p:nvSpPr>
          <p:cNvPr id="5" name="文本框 4"/>
          <p:cNvSpPr txBox="1"/>
          <p:nvPr/>
        </p:nvSpPr>
        <p:spPr>
          <a:xfrm>
            <a:off x="6977682" y="1727200"/>
            <a:ext cx="50009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 smtClean="0"/>
              <a:t>打开网址，</a:t>
            </a:r>
            <a:r>
              <a:rPr lang="en-US" altLang="zh-CN" sz="2800" dirty="0" smtClean="0"/>
              <a:t>http</a:t>
            </a:r>
            <a:r>
              <a:rPr lang="en-US" altLang="zh-CN" sz="2800" dirty="0"/>
              <a:t>://www.futurename.cn/category/proj </a:t>
            </a:r>
            <a:r>
              <a:rPr lang="zh-CN" altLang="en-US" sz="2800" dirty="0" smtClean="0"/>
              <a:t>后，点击“</a:t>
            </a:r>
            <a:r>
              <a:rPr lang="zh-CN" altLang="en-US" sz="2800" dirty="0" smtClean="0"/>
              <a:t>发布项目”，进入下一个页面。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05033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977682" y="1727200"/>
            <a:ext cx="50009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第一</a:t>
            </a:r>
            <a:r>
              <a:rPr lang="zh-CN" altLang="en-US" sz="2800" dirty="0"/>
              <a:t>个</a:t>
            </a:r>
            <a:r>
              <a:rPr lang="zh-CN" altLang="en-US" sz="2800" dirty="0" smtClean="0"/>
              <a:t>页面</a:t>
            </a:r>
            <a:endParaRPr lang="en-US" altLang="zh-CN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 smtClean="0"/>
              <a:t>发布项目，需要填写左侧的信息。其中项目介绍不能超过</a:t>
            </a:r>
            <a:r>
              <a:rPr lang="en-US" altLang="zh-CN" sz="2800" dirty="0" smtClean="0"/>
              <a:t>3000</a:t>
            </a:r>
            <a:r>
              <a:rPr lang="zh-CN" altLang="en-US" sz="2800" dirty="0" smtClean="0"/>
              <a:t>字。</a:t>
            </a:r>
            <a:endParaRPr lang="en-US" altLang="zh-CN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 smtClean="0"/>
              <a:t>填写完毕后，点击下方有个“提交”后，将形成第二个页面。</a:t>
            </a:r>
            <a:endParaRPr lang="en-US" altLang="zh-CN" sz="2800" dirty="0" smtClean="0"/>
          </a:p>
          <a:p>
            <a:endParaRPr lang="zh-CN" altLang="en-US" sz="2800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169094"/>
            <a:ext cx="6513689" cy="8333404"/>
            <a:chOff x="0" y="-270933"/>
            <a:chExt cx="6923809" cy="885809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270933"/>
              <a:ext cx="6923809" cy="675238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261" y="4821695"/>
              <a:ext cx="6084495" cy="37654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63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536623" y="1164134"/>
            <a:ext cx="365537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+mn-ea"/>
              </a:rPr>
              <a:t>第二</a:t>
            </a:r>
            <a:r>
              <a:rPr lang="zh-CN" altLang="en-US" sz="2800" dirty="0" smtClean="0">
                <a:latin typeface="+mn-ea"/>
              </a:rPr>
              <a:t>个页面</a:t>
            </a:r>
            <a:endParaRPr lang="en-US" altLang="zh-CN" sz="28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+mn-ea"/>
              </a:rPr>
              <a:t>其中动态上的数字如“</a:t>
            </a:r>
            <a:r>
              <a:rPr lang="en-US" altLang="zh-CN" sz="2800" dirty="0" smtClean="0">
                <a:latin typeface="+mn-ea"/>
              </a:rPr>
              <a:t>8</a:t>
            </a:r>
            <a:r>
              <a:rPr lang="zh-CN" altLang="en-US" sz="2800" dirty="0" smtClean="0">
                <a:latin typeface="+mn-ea"/>
              </a:rPr>
              <a:t>”，显示的是一个项目发布的动态数。为了保密，没有项目密码的人无法查看其它项目发布的具体信息。</a:t>
            </a:r>
            <a:endParaRPr lang="en-US" altLang="zh-CN" sz="28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+mn-ea"/>
              </a:rPr>
              <a:t>如果要发布项目，需要点击项目名称，输入密码，进入第三个页面。</a:t>
            </a:r>
            <a:endParaRPr lang="en-US" altLang="zh-CN" sz="28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800" dirty="0">
              <a:latin typeface="+mn-ea"/>
            </a:endParaRPr>
          </a:p>
        </p:txBody>
      </p:sp>
      <p:pic>
        <p:nvPicPr>
          <p:cNvPr id="3" name="内容占位符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85" y="804461"/>
            <a:ext cx="7007764" cy="2440204"/>
          </a:xfr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" y="3504826"/>
            <a:ext cx="7439377" cy="3178777"/>
          </a:xfrm>
          <a:prstGeom prst="rect">
            <a:avLst/>
          </a:prstGeom>
        </p:spPr>
      </p:pic>
      <p:cxnSp>
        <p:nvCxnSpPr>
          <p:cNvPr id="8" name="直接箭头连接符 7"/>
          <p:cNvCxnSpPr/>
          <p:nvPr/>
        </p:nvCxnSpPr>
        <p:spPr>
          <a:xfrm flipH="1">
            <a:off x="4132162" y="1307939"/>
            <a:ext cx="23149" cy="314831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形标注 10"/>
          <p:cNvSpPr/>
          <p:nvPr/>
        </p:nvSpPr>
        <p:spPr>
          <a:xfrm>
            <a:off x="4398379" y="2254590"/>
            <a:ext cx="2476983" cy="990075"/>
          </a:xfrm>
          <a:prstGeom prst="wedgeEllipseCallout">
            <a:avLst>
              <a:gd name="adj1" fmla="val -60553"/>
              <a:gd name="adj2" fmla="val 940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点击</a:t>
            </a:r>
            <a:r>
              <a:rPr lang="zh-CN" altLang="en-US" sz="2400" dirty="0">
                <a:solidFill>
                  <a:schemeClr val="bg1"/>
                </a:solidFill>
              </a:rPr>
              <a:t>后出现以下页面。</a:t>
            </a: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6304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 flipH="1">
            <a:off x="8568269" y="1250067"/>
            <a:ext cx="24624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+mn-ea"/>
              </a:rPr>
              <a:t>第</a:t>
            </a:r>
            <a:r>
              <a:rPr lang="zh-CN" altLang="en-US" sz="2800" dirty="0">
                <a:latin typeface="+mn-ea"/>
              </a:rPr>
              <a:t>三</a:t>
            </a:r>
            <a:r>
              <a:rPr lang="zh-CN" altLang="en-US" sz="2800" dirty="0" smtClean="0">
                <a:latin typeface="+mn-ea"/>
              </a:rPr>
              <a:t>个页面。</a:t>
            </a:r>
            <a:endParaRPr lang="en-US" altLang="zh-CN" sz="2800" dirty="0" smtClean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latin typeface="+mn-ea"/>
              </a:rPr>
              <a:t>在“项目动态”下填写项目的最新进展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0" t="8178" b="41124"/>
          <a:stretch/>
        </p:blipFill>
        <p:spPr>
          <a:xfrm>
            <a:off x="-127323" y="-1733722"/>
            <a:ext cx="7940233" cy="859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0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138</Words>
  <Application>Microsoft Office PowerPoint</Application>
  <PresentationFormat>宽屏</PresentationFormat>
  <Paragraphs>13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futurename2001</dc:creator>
  <cp:lastModifiedBy>futurename2001</cp:lastModifiedBy>
  <cp:revision>5</cp:revision>
  <dcterms:created xsi:type="dcterms:W3CDTF">2015-03-18T06:05:44Z</dcterms:created>
  <dcterms:modified xsi:type="dcterms:W3CDTF">2015-03-25T06:36:20Z</dcterms:modified>
</cp:coreProperties>
</file>